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97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16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745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846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secretarSV</cp:lastModifiedBy>
  <cp:revision>4</cp:revision>
  <dcterms:created xsi:type="dcterms:W3CDTF">2020-08-26T04:37:20Z</dcterms:created>
  <dcterms:modified xsi:type="dcterms:W3CDTF">2020-08-26T07:23:02Z</dcterms:modified>
</cp:coreProperties>
</file>